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32837-3F52-6717-2ED8-17FC513E6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C212D7-5DE1-633F-9801-6A9125572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F7F914-62C3-F681-C2A9-F45ECCA41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B6E9-49A6-4F90-8F4B-AB8A38E69E8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03AA1C-17E4-C292-69A6-CDD978585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6FFCAF-62AF-215B-22D3-C58EF95C7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3C0F-ABD5-496E-8D04-3369124AF9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686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F4B16-1C9C-7780-2070-5B8EAD91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21E4010-5993-3C59-F8D6-E998940A6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5095C5-B610-0F50-D67B-EC40EBC83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B6E9-49A6-4F90-8F4B-AB8A38E69E8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637F8-6E20-594F-FA3C-D2AE93592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6D9F6F-CAB0-665E-2304-108048F6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3C0F-ABD5-496E-8D04-3369124AF9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4663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A6786C4-88F2-3547-D5A3-588C4CA6D1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EF34DE-2D05-8E59-A9BF-C543C87A8B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79F601-B629-81FD-6DB4-E42860A75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B6E9-49A6-4F90-8F4B-AB8A38E69E8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955DCF-AC1B-1B3F-62E3-38E3EEB6F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E54ADC-B6A6-1631-834B-361F73D6F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3C0F-ABD5-496E-8D04-3369124AF9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37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8DB7B-4F84-DE8D-E0BC-9A3D16B3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D6F401-130C-E3FF-B839-8471A568B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C5FFD4-5E0D-5E79-0638-12DA5B3D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B6E9-49A6-4F90-8F4B-AB8A38E69E8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A2C4EA-8A98-AFA7-19C2-DE1B4ED3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A01622-F710-BFBC-0606-7B9BF35DC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3C0F-ABD5-496E-8D04-3369124AF9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111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D4D015-0753-45A7-70C2-1A85B35D4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72A4E4-3120-AB70-F3B3-3B81159C9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40F319-AE82-B6B9-25AC-39DC3B4C4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B6E9-49A6-4F90-8F4B-AB8A38E69E8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2D0954-A971-8A64-C1C9-7A174BCC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6232C9-23B7-1DA7-54F8-301CC0D8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3C0F-ABD5-496E-8D04-3369124AF9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16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31427B-CB66-6661-4250-203CD904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D5E08D-F072-C7D4-6767-11DF2CEC0F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C5C5FC-8270-5855-013E-B2CB00E34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C101FD-C37C-A5A9-0466-742F57885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B6E9-49A6-4F90-8F4B-AB8A38E69E8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185118-39A4-4E43-67CF-72491BE9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CD6590-BEC0-710E-91E4-D1D0D7A8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3C0F-ABD5-496E-8D04-3369124AF9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78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11318A-9BDA-223C-DCE9-E1F6211F7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E62C47-87B2-1920-5F7D-51DF3FCC8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4307456-D4A3-C334-20BB-5C31C9887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A4D5BE6-7021-6150-0EF6-834C3BACD8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A0884F4-04FE-A489-BB8A-805CDE928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BC660F4-FF02-536A-5393-0F5D7073B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B6E9-49A6-4F90-8F4B-AB8A38E69E8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6CD677C-B318-49D8-0F61-DBE81B2C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173E3CD-F4C5-5338-59AB-55239B1D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3C0F-ABD5-496E-8D04-3369124AF9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500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E004B-CC75-040F-E897-C0C44091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EC2D50E-1231-FC8D-B79C-633F884B1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B6E9-49A6-4F90-8F4B-AB8A38E69E8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A2DCE6-A856-D8B2-B42B-EBEDFEBF2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0C0889D-BC6A-7BB5-C1C3-9F31DEAB3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3C0F-ABD5-496E-8D04-3369124AF9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28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8619041-AAA2-7796-3D58-216F33DE3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B6E9-49A6-4F90-8F4B-AB8A38E69E8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7E95088-3CF1-434A-7767-5915B7A57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76C81D-586D-AA79-BEEF-58EBB425A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3C0F-ABD5-496E-8D04-3369124AF9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564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F234C4-0571-0913-077A-56BAA3DDC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9AAA82-5F05-A2DF-5F87-9D6981C81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83FE6E-25C4-A046-73E2-5AAE24749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F5082D-50C8-966C-5B55-081461A56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B6E9-49A6-4F90-8F4B-AB8A38E69E8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97F872-FFAF-89EB-1479-5A5CAA21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34180D-A036-5695-DD28-A846498D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3C0F-ABD5-496E-8D04-3369124AF9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150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B48B09-F9B6-C47D-7752-D5764CCB9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B040BA0-4FD9-BEBE-29CF-F364939F8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4AD8E0-D43E-7C59-2ED2-2C69321EF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61FC60-F47A-A7F1-7FF2-E86FD1E7D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EB6E9-49A6-4F90-8F4B-AB8A38E69E8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DF45B43-80B9-75AE-075A-70DB05FAC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5DF6EF6-0CA5-6EBD-9EF9-2020C084A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73C0F-ABD5-496E-8D04-3369124AF9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09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AA4DBA-B2C1-7B47-88A5-71DAA32E8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8943E9-BAFD-C158-ABA2-28BA467EA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02561D-067D-6DB6-39CA-5BB8DE6BF9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EB6E9-49A6-4F90-8F4B-AB8A38E69E84}" type="datetimeFigureOut">
              <a:rPr lang="ru-RU" smtClean="0"/>
              <a:t>16.09.2022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0F3301-F7DB-A22C-372D-E869B971E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C44965-C76F-B8D4-7147-775465BD9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73C0F-ABD5-496E-8D04-3369124AF9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9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18E780F-F4A4-2E91-A15C-4857A946DDE4}"/>
              </a:ext>
            </a:extLst>
          </p:cNvPr>
          <p:cNvSpPr/>
          <p:nvPr/>
        </p:nvSpPr>
        <p:spPr>
          <a:xfrm>
            <a:off x="1971413" y="1350627"/>
            <a:ext cx="8682605" cy="3171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911394-360C-6DF0-E26C-869E6BEE5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0715" y="408991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8900" b="1" dirty="0">
                <a:latin typeface="Book Antiqua" panose="02040602050305030304" pitchFamily="18" charset="0"/>
              </a:rPr>
              <a:t>Культура 17-го века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1274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5793-5E16-7EE3-1584-E18B8CC411EC}"/>
              </a:ext>
            </a:extLst>
          </p:cNvPr>
          <p:cNvSpPr txBox="1"/>
          <p:nvPr/>
        </p:nvSpPr>
        <p:spPr>
          <a:xfrm>
            <a:off x="2045546" y="295552"/>
            <a:ext cx="85612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Book Antiqua" panose="02040602050305030304" pitchFamily="18" charset="0"/>
              </a:rPr>
              <a:t>Церковь Преображения в Кижах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r>
              <a:rPr lang="ru-RU" sz="3600" b="1" dirty="0">
                <a:latin typeface="Book Antiqua" panose="02040602050305030304" pitchFamily="18" charset="0"/>
              </a:rPr>
              <a:t> 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51A476D-FA6B-6322-71E5-E2A574F96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083" y="1348167"/>
            <a:ext cx="9269834" cy="521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49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DED9B4A-EB11-4E4A-7092-09BDAB382543}"/>
              </a:ext>
            </a:extLst>
          </p:cNvPr>
          <p:cNvSpPr/>
          <p:nvPr/>
        </p:nvSpPr>
        <p:spPr>
          <a:xfrm>
            <a:off x="1633057" y="1174459"/>
            <a:ext cx="8925886" cy="25418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A5793-5E16-7EE3-1584-E18B8CC411EC}"/>
              </a:ext>
            </a:extLst>
          </p:cNvPr>
          <p:cNvSpPr txBox="1"/>
          <p:nvPr/>
        </p:nvSpPr>
        <p:spPr>
          <a:xfrm>
            <a:off x="2579280" y="1888728"/>
            <a:ext cx="94085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latin typeface="Book Antiqua" panose="02040602050305030304" pitchFamily="18" charset="0"/>
              </a:rPr>
              <a:t>Шатровый стиль</a:t>
            </a:r>
          </a:p>
          <a:p>
            <a:endParaRPr lang="ru-RU" sz="6000" b="1" dirty="0">
              <a:latin typeface="Book Antiqua" panose="02040602050305030304" pitchFamily="18" charset="0"/>
            </a:endParaRPr>
          </a:p>
          <a:p>
            <a:endParaRPr lang="ru-RU" sz="60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66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5793-5E16-7EE3-1584-E18B8CC411EC}"/>
              </a:ext>
            </a:extLst>
          </p:cNvPr>
          <p:cNvSpPr txBox="1"/>
          <p:nvPr/>
        </p:nvSpPr>
        <p:spPr>
          <a:xfrm>
            <a:off x="2221715" y="295552"/>
            <a:ext cx="8561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Book Antiqua" panose="02040602050305030304" pitchFamily="18" charset="0"/>
              </a:rPr>
              <a:t>Церковь Святого Духа в Рязани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r>
              <a:rPr lang="ru-RU" sz="3600" b="1" dirty="0">
                <a:latin typeface="Book Antiqua" panose="02040602050305030304" pitchFamily="18" charset="0"/>
              </a:rPr>
              <a:t> 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2621D08-156C-ECB5-D29A-AA5DABC81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557" y="1406364"/>
            <a:ext cx="6874778" cy="515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19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5793-5E16-7EE3-1584-E18B8CC411EC}"/>
              </a:ext>
            </a:extLst>
          </p:cNvPr>
          <p:cNvSpPr txBox="1"/>
          <p:nvPr/>
        </p:nvSpPr>
        <p:spPr>
          <a:xfrm>
            <a:off x="896254" y="222631"/>
            <a:ext cx="108762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Book Antiqua" panose="02040602050305030304" pitchFamily="18" charset="0"/>
              </a:rPr>
              <a:t>Церковь Рождества Богородицы в Путинках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r>
              <a:rPr lang="ru-RU" sz="3600" b="1" dirty="0">
                <a:latin typeface="Book Antiqua" panose="02040602050305030304" pitchFamily="18" charset="0"/>
              </a:rPr>
              <a:t> 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A46BFE4-8A8B-1F40-BBBC-981A02FF1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359" y="1198394"/>
            <a:ext cx="6285086" cy="546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08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5793-5E16-7EE3-1584-E18B8CC411EC}"/>
              </a:ext>
            </a:extLst>
          </p:cNvPr>
          <p:cNvSpPr txBox="1"/>
          <p:nvPr/>
        </p:nvSpPr>
        <p:spPr>
          <a:xfrm>
            <a:off x="1659652" y="147130"/>
            <a:ext cx="108762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Book Antiqua" panose="02040602050305030304" pitchFamily="18" charset="0"/>
              </a:rPr>
              <a:t>Шатер над Спасской башней Кремля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r>
              <a:rPr lang="ru-RU" sz="3600" b="1" dirty="0">
                <a:latin typeface="Book Antiqua" panose="02040602050305030304" pitchFamily="18" charset="0"/>
              </a:rPr>
              <a:t> 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201028B-B950-0BCB-AB6E-E93B3203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257" y="973347"/>
            <a:ext cx="3772060" cy="566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33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DED9B4A-EB11-4E4A-7092-09BDAB382543}"/>
              </a:ext>
            </a:extLst>
          </p:cNvPr>
          <p:cNvSpPr/>
          <p:nvPr/>
        </p:nvSpPr>
        <p:spPr>
          <a:xfrm>
            <a:off x="1633057" y="1174459"/>
            <a:ext cx="8925886" cy="25418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A5793-5E16-7EE3-1584-E18B8CC411EC}"/>
              </a:ext>
            </a:extLst>
          </p:cNvPr>
          <p:cNvSpPr txBox="1"/>
          <p:nvPr/>
        </p:nvSpPr>
        <p:spPr>
          <a:xfrm>
            <a:off x="2184997" y="1897889"/>
            <a:ext cx="102055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latin typeface="Book Antiqua" panose="02040602050305030304" pitchFamily="18" charset="0"/>
              </a:rPr>
              <a:t>Стиль </a:t>
            </a:r>
            <a:r>
              <a:rPr lang="en-US" sz="4800" b="1" dirty="0">
                <a:latin typeface="Book Antiqua" panose="02040602050305030304" pitchFamily="18" charset="0"/>
              </a:rPr>
              <a:t>“</a:t>
            </a:r>
            <a:r>
              <a:rPr lang="ru-RU" sz="4800" b="1" dirty="0">
                <a:latin typeface="Book Antiqua" panose="02040602050305030304" pitchFamily="18" charset="0"/>
              </a:rPr>
              <a:t>Дивная </a:t>
            </a:r>
            <a:r>
              <a:rPr lang="ru-RU" sz="4800" b="1" dirty="0" err="1">
                <a:latin typeface="Book Antiqua" panose="02040602050305030304" pitchFamily="18" charset="0"/>
              </a:rPr>
              <a:t>узорчье</a:t>
            </a:r>
            <a:r>
              <a:rPr lang="en-US" sz="4800" b="1" dirty="0">
                <a:latin typeface="Book Antiqua" panose="02040602050305030304" pitchFamily="18" charset="0"/>
              </a:rPr>
              <a:t>”</a:t>
            </a:r>
            <a:endParaRPr lang="ru-RU" sz="4800" b="1" dirty="0">
              <a:latin typeface="Book Antiqua" panose="02040602050305030304" pitchFamily="18" charset="0"/>
            </a:endParaRPr>
          </a:p>
          <a:p>
            <a:endParaRPr lang="ru-RU" sz="6000" b="1" dirty="0">
              <a:latin typeface="Book Antiqua" panose="02040602050305030304" pitchFamily="18" charset="0"/>
            </a:endParaRPr>
          </a:p>
          <a:p>
            <a:endParaRPr lang="ru-RU" sz="60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17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5793-5E16-7EE3-1584-E18B8CC411EC}"/>
              </a:ext>
            </a:extLst>
          </p:cNvPr>
          <p:cNvSpPr txBox="1"/>
          <p:nvPr/>
        </p:nvSpPr>
        <p:spPr>
          <a:xfrm>
            <a:off x="2297215" y="214242"/>
            <a:ext cx="1087629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Book Antiqua" panose="02040602050305030304" pitchFamily="18" charset="0"/>
              </a:rPr>
              <a:t>Церковь Троицы в Никитинках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r>
              <a:rPr lang="ru-RU" sz="3600" b="1" dirty="0">
                <a:latin typeface="Book Antiqua" panose="02040602050305030304" pitchFamily="18" charset="0"/>
              </a:rPr>
              <a:t> 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D3CE593-B141-A023-6E18-8E034981F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77" y="1168167"/>
            <a:ext cx="7150217" cy="536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62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5793-5E16-7EE3-1584-E18B8CC411EC}"/>
              </a:ext>
            </a:extLst>
          </p:cNvPr>
          <p:cNvSpPr txBox="1"/>
          <p:nvPr/>
        </p:nvSpPr>
        <p:spPr>
          <a:xfrm>
            <a:off x="1852599" y="382022"/>
            <a:ext cx="108762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Book Antiqua" panose="02040602050305030304" pitchFamily="18" charset="0"/>
              </a:rPr>
              <a:t>Церковь Ильи Пророка в Ярославле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r>
              <a:rPr lang="ru-RU" sz="3600" b="1" dirty="0">
                <a:latin typeface="Book Antiqua" panose="02040602050305030304" pitchFamily="18" charset="0"/>
              </a:rPr>
              <a:t> 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54F664F-C390-F9EC-131C-1971C5909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035" y="1376433"/>
            <a:ext cx="790575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15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5793-5E16-7EE3-1584-E18B8CC411EC}"/>
              </a:ext>
            </a:extLst>
          </p:cNvPr>
          <p:cNvSpPr txBox="1"/>
          <p:nvPr/>
        </p:nvSpPr>
        <p:spPr>
          <a:xfrm>
            <a:off x="1441538" y="335845"/>
            <a:ext cx="1087629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Book Antiqua" panose="02040602050305030304" pitchFamily="18" charset="0"/>
              </a:rPr>
              <a:t>Теремной дворец Московского Кремля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r>
              <a:rPr lang="ru-RU" sz="3600" b="1" dirty="0">
                <a:latin typeface="Book Antiqua" panose="02040602050305030304" pitchFamily="18" charset="0"/>
              </a:rPr>
              <a:t> 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80C983A-0E8E-6827-102B-60686A63A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884" y="1303140"/>
            <a:ext cx="7027398" cy="526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79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DED9B4A-EB11-4E4A-7092-09BDAB382543}"/>
              </a:ext>
            </a:extLst>
          </p:cNvPr>
          <p:cNvSpPr/>
          <p:nvPr/>
        </p:nvSpPr>
        <p:spPr>
          <a:xfrm>
            <a:off x="1633057" y="1174459"/>
            <a:ext cx="8925886" cy="25418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A5793-5E16-7EE3-1584-E18B8CC411EC}"/>
              </a:ext>
            </a:extLst>
          </p:cNvPr>
          <p:cNvSpPr txBox="1"/>
          <p:nvPr/>
        </p:nvSpPr>
        <p:spPr>
          <a:xfrm>
            <a:off x="3462947" y="1761940"/>
            <a:ext cx="1020554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b="1" dirty="0">
                <a:latin typeface="Book Antiqua" panose="02040602050305030304" pitchFamily="18" charset="0"/>
              </a:rPr>
              <a:t>Живопись</a:t>
            </a:r>
          </a:p>
          <a:p>
            <a:endParaRPr lang="ru-RU" sz="4800" b="1" dirty="0">
              <a:latin typeface="Book Antiqua" panose="02040602050305030304" pitchFamily="18" charset="0"/>
            </a:endParaRPr>
          </a:p>
          <a:p>
            <a:endParaRPr lang="ru-RU" sz="6000" b="1" dirty="0">
              <a:latin typeface="Book Antiqua" panose="02040602050305030304" pitchFamily="18" charset="0"/>
            </a:endParaRPr>
          </a:p>
          <a:p>
            <a:endParaRPr lang="ru-RU" sz="60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06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DED9B4A-EB11-4E4A-7092-09BDAB382543}"/>
              </a:ext>
            </a:extLst>
          </p:cNvPr>
          <p:cNvSpPr/>
          <p:nvPr/>
        </p:nvSpPr>
        <p:spPr>
          <a:xfrm>
            <a:off x="1633057" y="1208015"/>
            <a:ext cx="8925886" cy="25418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A5793-5E16-7EE3-1584-E18B8CC411EC}"/>
              </a:ext>
            </a:extLst>
          </p:cNvPr>
          <p:cNvSpPr txBox="1"/>
          <p:nvPr/>
        </p:nvSpPr>
        <p:spPr>
          <a:xfrm>
            <a:off x="2319221" y="1475270"/>
            <a:ext cx="84228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latin typeface="Book Antiqua" panose="02040602050305030304" pitchFamily="18" charset="0"/>
              </a:rPr>
              <a:t>Архитектура стиля Московское барокко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67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5793-5E16-7EE3-1584-E18B8CC411EC}"/>
              </a:ext>
            </a:extLst>
          </p:cNvPr>
          <p:cNvSpPr txBox="1"/>
          <p:nvPr/>
        </p:nvSpPr>
        <p:spPr>
          <a:xfrm>
            <a:off x="2607607" y="302289"/>
            <a:ext cx="1087629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ook Antiqua" panose="02040602050305030304" pitchFamily="18" charset="0"/>
              </a:rPr>
              <a:t>“</a:t>
            </a:r>
            <a:r>
              <a:rPr lang="ru-RU" sz="3600" b="1" dirty="0">
                <a:latin typeface="Book Antiqua" panose="02040602050305030304" pitchFamily="18" charset="0"/>
              </a:rPr>
              <a:t>Троица</a:t>
            </a:r>
            <a:r>
              <a:rPr lang="en-US" sz="3600" b="1" dirty="0">
                <a:latin typeface="Book Antiqua" panose="02040602050305030304" pitchFamily="18" charset="0"/>
              </a:rPr>
              <a:t>”</a:t>
            </a:r>
            <a:r>
              <a:rPr lang="ru-RU" sz="3600" b="1" dirty="0">
                <a:latin typeface="Book Antiqua" panose="02040602050305030304" pitchFamily="18" charset="0"/>
              </a:rPr>
              <a:t> Симона Ушакова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r>
              <a:rPr lang="ru-RU" sz="3600" b="1" dirty="0">
                <a:latin typeface="Book Antiqua" panose="02040602050305030304" pitchFamily="18" charset="0"/>
              </a:rPr>
              <a:t> 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1A34B15-B699-2734-E353-44CDF3884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646" y="1216404"/>
            <a:ext cx="3949847" cy="549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82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5793-5E16-7EE3-1584-E18B8CC411EC}"/>
              </a:ext>
            </a:extLst>
          </p:cNvPr>
          <p:cNvSpPr txBox="1"/>
          <p:nvPr/>
        </p:nvSpPr>
        <p:spPr>
          <a:xfrm>
            <a:off x="1679252" y="302289"/>
            <a:ext cx="10876296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Book Antiqua" panose="02040602050305030304" pitchFamily="18" charset="0"/>
              </a:rPr>
              <a:t>Насаждение древа государства Российского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dirty="0">
              <a:latin typeface="Book Antiqua" panose="02040602050305030304" pitchFamily="18" charset="0"/>
            </a:endParaRPr>
          </a:p>
          <a:p>
            <a:endParaRPr lang="ru-RU" sz="3600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r>
              <a:rPr lang="ru-RU" sz="3600" b="1" dirty="0">
                <a:latin typeface="Book Antiqua" panose="02040602050305030304" pitchFamily="18" charset="0"/>
              </a:rPr>
              <a:t> 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0C3AA7E-9320-A1D3-FF3C-2B54CFE4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71" y="1268001"/>
            <a:ext cx="4230168" cy="528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2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5E26C3-4CA4-6865-C73C-90651BCF2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77" y="1392573"/>
            <a:ext cx="5297647" cy="5297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2A5793-5E16-7EE3-1584-E18B8CC411EC}"/>
              </a:ext>
            </a:extLst>
          </p:cNvPr>
          <p:cNvSpPr txBox="1"/>
          <p:nvPr/>
        </p:nvSpPr>
        <p:spPr>
          <a:xfrm>
            <a:off x="1887522" y="268448"/>
            <a:ext cx="954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Book Antiqua" panose="02040602050305030304" pitchFamily="18" charset="0"/>
              </a:rPr>
              <a:t>Церковь Покрова </a:t>
            </a:r>
            <a:r>
              <a:rPr lang="ru-RU" sz="3600" b="1" dirty="0">
                <a:latin typeface="Book Antiqua" panose="02040602050305030304" pitchFamily="18" charset="0"/>
                <a:ea typeface="+mj-ea"/>
                <a:cs typeface="+mj-cs"/>
              </a:rPr>
              <a:t>Богородицы</a:t>
            </a:r>
            <a:r>
              <a:rPr lang="ru-RU" sz="3600" b="1" dirty="0">
                <a:latin typeface="Book Antiqua" panose="02040602050305030304" pitchFamily="18" charset="0"/>
              </a:rPr>
              <a:t> в Филях</a:t>
            </a:r>
          </a:p>
        </p:txBody>
      </p:sp>
    </p:spTree>
    <p:extLst>
      <p:ext uri="{BB962C8B-B14F-4D97-AF65-F5344CB8AC3E}">
        <p14:creationId xmlns:p14="http://schemas.microsoft.com/office/powerpoint/2010/main" val="141744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5E26C3-4CA4-6865-C73C-90651BCF2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494" y="2525921"/>
            <a:ext cx="3895852" cy="3895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2A5793-5E16-7EE3-1584-E18B8CC411EC}"/>
              </a:ext>
            </a:extLst>
          </p:cNvPr>
          <p:cNvSpPr txBox="1"/>
          <p:nvPr/>
        </p:nvSpPr>
        <p:spPr>
          <a:xfrm>
            <a:off x="1245431" y="436227"/>
            <a:ext cx="9546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Book Antiqua" panose="02040602050305030304" pitchFamily="18" charset="0"/>
              </a:rPr>
              <a:t>Троице-</a:t>
            </a:r>
            <a:r>
              <a:rPr lang="ru-RU" sz="3600" b="1" dirty="0" err="1">
                <a:latin typeface="Book Antiqua" panose="02040602050305030304" pitchFamily="18" charset="0"/>
              </a:rPr>
              <a:t>Лыковский</a:t>
            </a:r>
            <a:r>
              <a:rPr lang="ru-RU" sz="3600" b="1" dirty="0">
                <a:latin typeface="Book Antiqua" panose="02040602050305030304" pitchFamily="18" charset="0"/>
              </a:rPr>
              <a:t> храм Петра и Павла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CAA2E7-267D-E504-9E01-DC11689C7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91" y="1636556"/>
            <a:ext cx="7559150" cy="50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39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5793-5E16-7EE3-1584-E18B8CC411EC}"/>
              </a:ext>
            </a:extLst>
          </p:cNvPr>
          <p:cNvSpPr txBox="1"/>
          <p:nvPr/>
        </p:nvSpPr>
        <p:spPr>
          <a:xfrm>
            <a:off x="1195098" y="218579"/>
            <a:ext cx="1059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Book Antiqua" panose="02040602050305030304" pitchFamily="18" charset="0"/>
              </a:rPr>
              <a:t>Спасская церковь села Уборы под Москвой 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C8F978-6C91-4519-41EB-B4487D0E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266068"/>
            <a:ext cx="809625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80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5793-5E16-7EE3-1584-E18B8CC411EC}"/>
              </a:ext>
            </a:extLst>
          </p:cNvPr>
          <p:cNvSpPr txBox="1"/>
          <p:nvPr/>
        </p:nvSpPr>
        <p:spPr>
          <a:xfrm>
            <a:off x="1690048" y="200144"/>
            <a:ext cx="10591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Book Antiqua" panose="02040602050305030304" pitchFamily="18" charset="0"/>
              </a:rPr>
              <a:t>Постройки Новодевичьего монастыря</a:t>
            </a:r>
          </a:p>
          <a:p>
            <a:r>
              <a:rPr lang="ru-RU" sz="3600" b="1" dirty="0">
                <a:latin typeface="Book Antiqua" panose="02040602050305030304" pitchFamily="18" charset="0"/>
              </a:rPr>
              <a:t> 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C8F978-6C91-4519-41EB-B4487D0E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428" y="2126676"/>
            <a:ext cx="6271066" cy="419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ACBA47E-AA7E-E0DF-5176-89A266B14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04" y="1184846"/>
            <a:ext cx="7997454" cy="531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49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DED9B4A-EB11-4E4A-7092-09BDAB382543}"/>
              </a:ext>
            </a:extLst>
          </p:cNvPr>
          <p:cNvSpPr/>
          <p:nvPr/>
        </p:nvSpPr>
        <p:spPr>
          <a:xfrm>
            <a:off x="1633057" y="1208015"/>
            <a:ext cx="8925886" cy="25418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A5793-5E16-7EE3-1584-E18B8CC411EC}"/>
              </a:ext>
            </a:extLst>
          </p:cNvPr>
          <p:cNvSpPr txBox="1"/>
          <p:nvPr/>
        </p:nvSpPr>
        <p:spPr>
          <a:xfrm>
            <a:off x="1849438" y="1905506"/>
            <a:ext cx="94085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latin typeface="Book Antiqua" panose="02040602050305030304" pitchFamily="18" charset="0"/>
              </a:rPr>
              <a:t>Деревянное зодчество</a:t>
            </a:r>
          </a:p>
          <a:p>
            <a:endParaRPr lang="ru-RU" sz="60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endParaRPr lang="ru-RU" sz="36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10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5793-5E16-7EE3-1584-E18B8CC411EC}"/>
              </a:ext>
            </a:extLst>
          </p:cNvPr>
          <p:cNvSpPr txBox="1"/>
          <p:nvPr/>
        </p:nvSpPr>
        <p:spPr>
          <a:xfrm>
            <a:off x="1944877" y="194005"/>
            <a:ext cx="85612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Book Antiqua" panose="02040602050305030304" pitchFamily="18" charset="0"/>
              </a:rPr>
              <a:t>Церковь Богоявления в Каргаполье</a:t>
            </a:r>
          </a:p>
          <a:p>
            <a:r>
              <a:rPr lang="ru-RU" sz="3600" b="1" dirty="0">
                <a:latin typeface="Book Antiqua" panose="02040602050305030304" pitchFamily="18" charset="0"/>
              </a:rPr>
              <a:t> 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6C3ACC-DE06-1233-86D8-CD1DEE378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877" y="1392767"/>
            <a:ext cx="8172246" cy="537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36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5793-5E16-7EE3-1584-E18B8CC411EC}"/>
              </a:ext>
            </a:extLst>
          </p:cNvPr>
          <p:cNvSpPr txBox="1"/>
          <p:nvPr/>
        </p:nvSpPr>
        <p:spPr>
          <a:xfrm>
            <a:off x="2649553" y="194005"/>
            <a:ext cx="8561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latin typeface="Book Antiqua" panose="02040602050305030304" pitchFamily="18" charset="0"/>
              </a:rPr>
              <a:t>Храм Покрова Богородицы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  <a:p>
            <a:r>
              <a:rPr lang="ru-RU" sz="3600" b="1" dirty="0">
                <a:latin typeface="Book Antiqua" panose="02040602050305030304" pitchFamily="18" charset="0"/>
              </a:rPr>
              <a:t> </a:t>
            </a:r>
          </a:p>
          <a:p>
            <a:endParaRPr lang="ru-RU" sz="3600" b="1" dirty="0">
              <a:latin typeface="Book Antiqua" panose="0204060205030503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932BB9F-F013-5745-A3F1-0C4F7B9D0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173" y="1213166"/>
            <a:ext cx="7705667" cy="550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48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99</Words>
  <Application>Microsoft Office PowerPoint</Application>
  <PresentationFormat>Широкоэкранный</PresentationFormat>
  <Paragraphs>97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Book Antiqua</vt:lpstr>
      <vt:lpstr>Calibri</vt:lpstr>
      <vt:lpstr>Calibri Light</vt:lpstr>
      <vt:lpstr>Тема Office</vt:lpstr>
      <vt:lpstr>Культура 17-го века 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Культура 17-го века</dc:title>
  <dc:creator>dankz</dc:creator>
  <cp:lastModifiedBy>dankz</cp:lastModifiedBy>
  <cp:revision>1</cp:revision>
  <dcterms:created xsi:type="dcterms:W3CDTF">2022-09-16T14:56:32Z</dcterms:created>
  <dcterms:modified xsi:type="dcterms:W3CDTF">2022-09-16T15:31:57Z</dcterms:modified>
</cp:coreProperties>
</file>